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tree, snow&#10;&#10;Description automatically generated">
            <a:extLst>
              <a:ext uri="{FF2B5EF4-FFF2-40B4-BE49-F238E27FC236}">
                <a16:creationId xmlns:a16="http://schemas.microsoft.com/office/drawing/2014/main" id="{8BC12C80-D54A-CBE4-FA88-B83FCBDAB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9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50th Annual VOS CONFERENCE (Presentation (16:9))</dc:title>
  <cp:lastModifiedBy>Steve Oelschlager</cp:lastModifiedBy>
  <cp:revision>3</cp:revision>
  <dcterms:created xsi:type="dcterms:W3CDTF">2006-08-16T00:00:00Z</dcterms:created>
  <dcterms:modified xsi:type="dcterms:W3CDTF">2023-04-06T18:31:53Z</dcterms:modified>
  <dc:identifier>DAE87EKAfwo</dc:identifier>
</cp:coreProperties>
</file>