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elveticish" panose="020B0604020202020204" pitchFamily="34" charset="0"/>
      <p:regular r:id="rId7"/>
    </p:embeddedFont>
    <p:embeddedFont>
      <p:font typeface="Josefin Sans Thin Bold" pitchFamily="2" charset="77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Light" panose="020F0302020204030204" pitchFamily="34" charset="0"/>
      <p:regular r:id="rId13"/>
      <p:italic r:id="rId14"/>
    </p:embeddedFont>
    <p:embeddedFont>
      <p:font typeface="Open Sans Light Bold" panose="020B080603050402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0" autoAdjust="0"/>
  </p:normalViewPr>
  <p:slideViewPr>
    <p:cSldViewPr>
      <p:cViewPr varScale="1">
        <p:scale>
          <a:sx n="60" d="100"/>
          <a:sy n="60" d="100"/>
        </p:scale>
        <p:origin x="200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98000"/>
          </a:blip>
          <a:srcRect/>
          <a:stretch>
            <a:fillRect/>
          </a:stretch>
        </p:blipFill>
        <p:spPr>
          <a:xfrm>
            <a:off x="13699741" y="299519"/>
            <a:ext cx="4169900" cy="206633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0"/>
            <a:ext cx="6948086" cy="10287000"/>
            <a:chOff x="0" y="0"/>
            <a:chExt cx="7557658" cy="114774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557658" cy="11477408"/>
            </a:xfrm>
            <a:custGeom>
              <a:avLst/>
              <a:gdLst/>
              <a:ahLst/>
              <a:cxnLst/>
              <a:rect l="l" t="t" r="r" b="b"/>
              <a:pathLst>
                <a:path w="7557658" h="11477408">
                  <a:moveTo>
                    <a:pt x="0" y="0"/>
                  </a:moveTo>
                  <a:lnTo>
                    <a:pt x="7557658" y="0"/>
                  </a:lnTo>
                  <a:lnTo>
                    <a:pt x="7557658" y="11477408"/>
                  </a:lnTo>
                  <a:lnTo>
                    <a:pt x="0" y="11477408"/>
                  </a:lnTo>
                  <a:close/>
                </a:path>
              </a:pathLst>
            </a:custGeom>
            <a:solidFill>
              <a:srgbClr val="02063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56551" y="3817755"/>
            <a:ext cx="6537324" cy="172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6"/>
              </a:lnSpc>
            </a:pPr>
            <a:r>
              <a:rPr lang="en-US" sz="6143" spc="325">
                <a:solidFill>
                  <a:srgbClr val="FFFFFF"/>
                </a:solidFill>
                <a:latin typeface="Helveticish"/>
              </a:rPr>
              <a:t>VOS CONFERENCE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5492" y="6244777"/>
            <a:ext cx="4099441" cy="664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6"/>
              </a:lnSpc>
            </a:pPr>
            <a:r>
              <a:rPr lang="en-US" sz="3840" spc="-314" dirty="0">
                <a:solidFill>
                  <a:srgbClr val="FFFFFF"/>
                </a:solidFill>
                <a:latin typeface="Josefin Sans Thin Bold"/>
              </a:rPr>
              <a:t>BIG SKY, MONTANA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7574" y="3153806"/>
            <a:ext cx="5075277" cy="464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3"/>
              </a:lnSpc>
            </a:pPr>
            <a:r>
              <a:rPr lang="en-US" sz="2688">
                <a:solidFill>
                  <a:srgbClr val="FFFFFF"/>
                </a:solidFill>
                <a:latin typeface="Open Sans"/>
              </a:rPr>
              <a:t>JOIN US FOR THE 50TH ANNUAL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17058" y="540640"/>
            <a:ext cx="3889789" cy="1825213"/>
            <a:chOff x="0" y="-53930"/>
            <a:chExt cx="5186385" cy="243361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alphaModFix amt="91000"/>
            </a:blip>
            <a:srcRect/>
            <a:stretch>
              <a:fillRect/>
            </a:stretch>
          </p:blipFill>
          <p:spPr>
            <a:xfrm>
              <a:off x="123146" y="0"/>
              <a:ext cx="4287727" cy="2379689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0" y="-53930"/>
              <a:ext cx="2883793" cy="534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spc="-144">
                  <a:solidFill>
                    <a:srgbClr val="FFFFFF"/>
                  </a:solidFill>
                  <a:latin typeface="DejaVu Sans Bold Bold"/>
                </a:rPr>
                <a:t>CELEBRATING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400064" y="1541040"/>
              <a:ext cx="1786321" cy="5357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spc="-144" dirty="0">
                  <a:solidFill>
                    <a:srgbClr val="FFFFFF"/>
                  </a:solidFill>
                  <a:latin typeface="DejaVu Sans Bold Bold"/>
                </a:rPr>
                <a:t>YEARS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13592" y="8124382"/>
            <a:ext cx="389460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Light"/>
              </a:rPr>
              <a:t>MARCH 11-18, 2023</a:t>
            </a:r>
          </a:p>
        </p:txBody>
      </p:sp>
      <p:sp>
        <p:nvSpPr>
          <p:cNvPr id="14" name="AutoShape 14"/>
          <p:cNvSpPr/>
          <p:nvPr/>
        </p:nvSpPr>
        <p:spPr>
          <a:xfrm>
            <a:off x="256551" y="5782592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502971-E4DF-A64E-8F64-3C4E22B2330E}"/>
              </a:ext>
            </a:extLst>
          </p:cNvPr>
          <p:cNvSpPr/>
          <p:nvPr/>
        </p:nvSpPr>
        <p:spPr>
          <a:xfrm>
            <a:off x="8314477" y="8689690"/>
            <a:ext cx="8628397" cy="1297791"/>
          </a:xfrm>
          <a:prstGeom prst="rect">
            <a:avLst/>
          </a:prstGeom>
          <a:solidFill>
            <a:schemeClr val="bg1">
              <a:alpha val="86314"/>
            </a:schemeClr>
          </a:solidFill>
        </p:spPr>
        <p:txBody>
          <a:bodyPr wrap="square" lIns="91440" tIns="45720" rIns="91440" bIns="45720" anchor="ctr" anchorCtr="0">
            <a:spAutoFit/>
          </a:bodyPr>
          <a:lstStyle/>
          <a:p>
            <a:pPr algn="ctr">
              <a:lnSpc>
                <a:spcPts val="4668"/>
              </a:lnSpc>
            </a:pPr>
            <a:r>
              <a:rPr lang="en-US" sz="4000" b="0" cap="none" spc="300" dirty="0">
                <a:ln w="0"/>
                <a:solidFill>
                  <a:schemeClr val="tx1"/>
                </a:solidFill>
                <a:effectLst>
                  <a:outerShdw blurRad="38100" dist="19050" dir="1557957" algn="tl" rotWithShape="0">
                    <a:schemeClr val="dk1">
                      <a:alpha val="40000"/>
                    </a:schemeClr>
                  </a:outerShdw>
                </a:effectLst>
                <a:latin typeface="Open Sans Light Bold"/>
              </a:rPr>
              <a:t>COME FOR THE LEARNING,</a:t>
            </a:r>
          </a:p>
          <a:p>
            <a:pPr algn="ctr">
              <a:lnSpc>
                <a:spcPts val="4668"/>
              </a:lnSpc>
            </a:pPr>
            <a:r>
              <a:rPr lang="en-US" sz="4000" b="0" cap="none" spc="300" dirty="0">
                <a:ln w="0"/>
                <a:solidFill>
                  <a:schemeClr val="tx1"/>
                </a:solidFill>
                <a:effectLst>
                  <a:outerShdw blurRad="38100" dist="19050" dir="1557957" algn="tl" rotWithShape="0">
                    <a:schemeClr val="dk1">
                      <a:alpha val="40000"/>
                    </a:schemeClr>
                  </a:outerShdw>
                </a:effectLst>
                <a:latin typeface="Open Sans Light Bold"/>
              </a:rPr>
              <a:t> STAY FOR THE FAMILY</a:t>
            </a:r>
            <a:endParaRPr lang="en-US" sz="4000" b="0" cap="none" spc="300" dirty="0">
              <a:ln w="0"/>
              <a:solidFill>
                <a:schemeClr val="tx1"/>
              </a:solidFill>
              <a:effectLst>
                <a:outerShdw blurRad="38100" dist="19050" dir="1557957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Open Sans Light</vt:lpstr>
      <vt:lpstr>Calibri</vt:lpstr>
      <vt:lpstr>Josefin Sans Thin Bold</vt:lpstr>
      <vt:lpstr>Arial</vt:lpstr>
      <vt:lpstr>DejaVu Sans Bold Bold</vt:lpstr>
      <vt:lpstr>Helveticish</vt:lpstr>
      <vt:lpstr>Open Sans Light Bold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50th Annual VOS CONFERENCE (Presentation (16:9))</dc:title>
  <cp:lastModifiedBy>Sarah Nicole McGee</cp:lastModifiedBy>
  <cp:revision>2</cp:revision>
  <dcterms:created xsi:type="dcterms:W3CDTF">2006-08-16T00:00:00Z</dcterms:created>
  <dcterms:modified xsi:type="dcterms:W3CDTF">2022-04-05T15:14:39Z</dcterms:modified>
  <dc:identifier>DAE87EKAfwo</dc:identifier>
</cp:coreProperties>
</file>