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 autoAdjust="0"/>
  </p:normalViewPr>
  <p:slideViewPr>
    <p:cSldViewPr>
      <p:cViewPr varScale="1">
        <p:scale>
          <a:sx n="80" d="100"/>
          <a:sy n="80" d="100"/>
        </p:scale>
        <p:origin x="824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638B3D12-089E-948E-F82E-970B4243E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50th Annual VOS CONFERENCE (Presentation (16:9))</dc:title>
  <cp:lastModifiedBy>Steve Oelschlager</cp:lastModifiedBy>
  <cp:revision>3</cp:revision>
  <dcterms:created xsi:type="dcterms:W3CDTF">2006-08-16T00:00:00Z</dcterms:created>
  <dcterms:modified xsi:type="dcterms:W3CDTF">2024-03-21T15:01:23Z</dcterms:modified>
  <dc:identifier>DAE87EKAfwo</dc:identifier>
</cp:coreProperties>
</file>